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3" r:id="rId59"/>
    <p:sldId id="327" r:id="rId60"/>
    <p:sldId id="334" r:id="rId61"/>
    <p:sldId id="328" r:id="rId62"/>
    <p:sldId id="335" r:id="rId63"/>
    <p:sldId id="329" r:id="rId64"/>
    <p:sldId id="343" r:id="rId65"/>
    <p:sldId id="336" r:id="rId66"/>
    <p:sldId id="271" r:id="rId67"/>
    <p:sldId id="339" r:id="rId68"/>
    <p:sldId id="344" r:id="rId69"/>
    <p:sldId id="351" r:id="rId70"/>
    <p:sldId id="352" r:id="rId71"/>
    <p:sldId id="353" r:id="rId72"/>
    <p:sldId id="346" r:id="rId73"/>
    <p:sldId id="347" r:id="rId74"/>
    <p:sldId id="348" r:id="rId75"/>
    <p:sldId id="349" r:id="rId76"/>
    <p:sldId id="35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55" y="4816475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10" y="4816475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333915" y="5288542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0" y="1690688"/>
            <a:ext cx="7033592" cy="2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database migrations: monolith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EBEDD-2BC1-4D42-9977-6B2A68DF7487}"/>
              </a:ext>
            </a:extLst>
          </p:cNvPr>
          <p:cNvSpPr/>
          <p:nvPr/>
        </p:nvSpPr>
        <p:spPr>
          <a:xfrm>
            <a:off x="10720791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4C7C8-6114-4A80-A19D-6EE542B3D40B}"/>
              </a:ext>
            </a:extLst>
          </p:cNvPr>
          <p:cNvSpPr/>
          <p:nvPr/>
        </p:nvSpPr>
        <p:spPr>
          <a:xfrm>
            <a:off x="10796206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565FE-5BF6-4B2F-B1FD-F3B460191EF3}"/>
              </a:ext>
            </a:extLst>
          </p:cNvPr>
          <p:cNvSpPr/>
          <p:nvPr/>
        </p:nvSpPr>
        <p:spPr>
          <a:xfrm>
            <a:off x="10796206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E8EE3-2EF5-49D2-9D17-24B31E7D726E}"/>
              </a:ext>
            </a:extLst>
          </p:cNvPr>
          <p:cNvSpPr/>
          <p:nvPr/>
        </p:nvSpPr>
        <p:spPr>
          <a:xfrm>
            <a:off x="10796206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B8275-E16E-4A48-B780-0CE44167637A}"/>
              </a:ext>
            </a:extLst>
          </p:cNvPr>
          <p:cNvSpPr/>
          <p:nvPr/>
        </p:nvSpPr>
        <p:spPr>
          <a:xfrm>
            <a:off x="10796206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F39DF-A576-4C77-A174-AD93A9C486F1}"/>
              </a:ext>
            </a:extLst>
          </p:cNvPr>
          <p:cNvSpPr txBox="1"/>
          <p:nvPr/>
        </p:nvSpPr>
        <p:spPr>
          <a:xfrm>
            <a:off x="10743844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C7184-EF00-44FD-BB38-F249E20A51FD}"/>
              </a:ext>
            </a:extLst>
          </p:cNvPr>
          <p:cNvSpPr/>
          <p:nvPr/>
        </p:nvSpPr>
        <p:spPr>
          <a:xfrm>
            <a:off x="7533198" y="4588678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BBC64-3BC1-4860-BC15-38CF4AFAE5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990398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26050D-6307-47E5-8EB5-3D6CB965CC7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057983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6F3F2-146C-46B2-B6AA-4A089554584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10406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56ED27-C44A-4EE6-BA76-67761D8EB16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1177991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6D99-6739-4504-ADE6-4BCFBF3ABDA4}"/>
              </a:ext>
            </a:extLst>
          </p:cNvPr>
          <p:cNvSpPr/>
          <p:nvPr/>
        </p:nvSpPr>
        <p:spPr>
          <a:xfrm>
            <a:off x="9653206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A5E4D-EC62-4CED-962D-0EF34BAE406F}"/>
              </a:ext>
            </a:extLst>
          </p:cNvPr>
          <p:cNvSpPr/>
          <p:nvPr/>
        </p:nvSpPr>
        <p:spPr>
          <a:xfrm>
            <a:off x="9728621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CB254-24C9-4381-A00B-FFE9FF01B7EC}"/>
              </a:ext>
            </a:extLst>
          </p:cNvPr>
          <p:cNvSpPr/>
          <p:nvPr/>
        </p:nvSpPr>
        <p:spPr>
          <a:xfrm>
            <a:off x="9728621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C89C4-2F3C-40E4-A31C-0DB9D51D18AF}"/>
              </a:ext>
            </a:extLst>
          </p:cNvPr>
          <p:cNvSpPr/>
          <p:nvPr/>
        </p:nvSpPr>
        <p:spPr>
          <a:xfrm>
            <a:off x="9728621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7CDFE-141D-40D9-B7BE-4D9D40893635}"/>
              </a:ext>
            </a:extLst>
          </p:cNvPr>
          <p:cNvSpPr/>
          <p:nvPr/>
        </p:nvSpPr>
        <p:spPr>
          <a:xfrm>
            <a:off x="9728621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71514-B703-43B0-BFF9-281D8736847E}"/>
              </a:ext>
            </a:extLst>
          </p:cNvPr>
          <p:cNvSpPr txBox="1"/>
          <p:nvPr/>
        </p:nvSpPr>
        <p:spPr>
          <a:xfrm>
            <a:off x="9676259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8E48E8-E720-4CD6-ACE2-12180C1C8BBB}"/>
              </a:ext>
            </a:extLst>
          </p:cNvPr>
          <p:cNvSpPr/>
          <p:nvPr/>
        </p:nvSpPr>
        <p:spPr>
          <a:xfrm>
            <a:off x="8600783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746E5-3E90-4E0E-A794-D9FF67C9A105}"/>
              </a:ext>
            </a:extLst>
          </p:cNvPr>
          <p:cNvSpPr/>
          <p:nvPr/>
        </p:nvSpPr>
        <p:spPr>
          <a:xfrm>
            <a:off x="8676198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B96BE-C75D-4DA2-A31D-4B33CF7378CD}"/>
              </a:ext>
            </a:extLst>
          </p:cNvPr>
          <p:cNvSpPr/>
          <p:nvPr/>
        </p:nvSpPr>
        <p:spPr>
          <a:xfrm>
            <a:off x="8676198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D0AD0-9C2D-461E-85D8-1BAF5961F1AD}"/>
              </a:ext>
            </a:extLst>
          </p:cNvPr>
          <p:cNvSpPr/>
          <p:nvPr/>
        </p:nvSpPr>
        <p:spPr>
          <a:xfrm>
            <a:off x="8676198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262A2-E16B-4A70-A3D2-F424DA6DDA75}"/>
              </a:ext>
            </a:extLst>
          </p:cNvPr>
          <p:cNvSpPr/>
          <p:nvPr/>
        </p:nvSpPr>
        <p:spPr>
          <a:xfrm>
            <a:off x="8676198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38282-7999-401C-A19F-57E6F69DF02D}"/>
              </a:ext>
            </a:extLst>
          </p:cNvPr>
          <p:cNvSpPr txBox="1"/>
          <p:nvPr/>
        </p:nvSpPr>
        <p:spPr>
          <a:xfrm>
            <a:off x="8623836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DA4BF1-A0E4-44A2-80AB-03735E4C2BEF}"/>
              </a:ext>
            </a:extLst>
          </p:cNvPr>
          <p:cNvSpPr/>
          <p:nvPr/>
        </p:nvSpPr>
        <p:spPr>
          <a:xfrm>
            <a:off x="7533198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13E7A1-6BD6-4A3B-90D1-C1C68803CCE3}"/>
              </a:ext>
            </a:extLst>
          </p:cNvPr>
          <p:cNvSpPr/>
          <p:nvPr/>
        </p:nvSpPr>
        <p:spPr>
          <a:xfrm>
            <a:off x="7608613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F11505-495D-468D-A3DE-F3FC1F202E1F}"/>
              </a:ext>
            </a:extLst>
          </p:cNvPr>
          <p:cNvSpPr/>
          <p:nvPr/>
        </p:nvSpPr>
        <p:spPr>
          <a:xfrm>
            <a:off x="7608613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C1BD26-46AB-48D3-9BB4-DF6470B0EE50}"/>
              </a:ext>
            </a:extLst>
          </p:cNvPr>
          <p:cNvSpPr/>
          <p:nvPr/>
        </p:nvSpPr>
        <p:spPr>
          <a:xfrm>
            <a:off x="7608613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EF0B8-8BC7-4FE7-A618-DAF5B96C1850}"/>
              </a:ext>
            </a:extLst>
          </p:cNvPr>
          <p:cNvSpPr/>
          <p:nvPr/>
        </p:nvSpPr>
        <p:spPr>
          <a:xfrm>
            <a:off x="7608613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767BF-62AC-450E-ABEC-4E8106591551}"/>
              </a:ext>
            </a:extLst>
          </p:cNvPr>
          <p:cNvSpPr txBox="1"/>
          <p:nvPr/>
        </p:nvSpPr>
        <p:spPr>
          <a:xfrm>
            <a:off x="7556251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22578FA-7150-47F4-B195-9B0FCDDD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7" y="206034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32F617-BB60-40BC-A3C7-E69AFD84C610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H="1" flipV="1">
            <a:off x="7969071" y="2501775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1F6CD44-6776-451C-A649-943A518B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28" y="20585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2AE67-4EF7-4CF4-8AE9-E04667624296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 flipH="1" flipV="1">
            <a:off x="9034892" y="2499941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775A74D-E0C3-4F37-BF98-B26F4845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15" y="206980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903F3D-B678-415D-8481-D0DC9795F833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87979" y="2511235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061598C-8E8C-4B26-A4EE-97D1DECF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00" y="207874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D28238-9A55-4212-B658-1B949A21960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1155564" y="252018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BE081E-9951-41CC-A87C-3F9F710A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48454" cy="471034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main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unifies the database migration path</a:t>
            </a: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has its own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seeder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ABP executes all of them</a:t>
            </a: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separate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DbMigrator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console application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8C5274F-32E7-420C-B05F-F011EB2C8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55286"/>
              </p:ext>
            </p:extLst>
          </p:nvPr>
        </p:nvGraphicFramePr>
        <p:xfrm>
          <a:off x="1136778" y="2680931"/>
          <a:ext cx="5427186" cy="232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Bitmap Image" r:id="rId5" imgW="8744040" imgH="3753000" progId="Paint.Picture">
                  <p:embed/>
                </p:oleObj>
              </mc:Choice>
              <mc:Fallback>
                <p:oleObj name="Bitmap Image" r:id="rId5" imgW="8744040" imgH="375300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8EDE785F-AABC-484A-9577-C9D823648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6778" y="2680931"/>
                        <a:ext cx="5427186" cy="232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4276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service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migrates its own database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startup &amp;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seeds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its own data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concurrency control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 with separate databases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Publish event, handle in services, create the tenant database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database migrations: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164C-580C-47D3-B737-6DD184D1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58" y="1903216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2211</Words>
  <Application>Microsoft Office PowerPoint</Application>
  <PresentationFormat>Widescreen</PresentationFormat>
  <Paragraphs>411</Paragraphs>
  <Slides>76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Euclid Circular B</vt:lpstr>
      <vt:lpstr>Office Theme</vt:lpstr>
      <vt:lpstr>Bitmap Image</vt:lpstr>
      <vt:lpstr>Paintbrush Picture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Implementing database migrations: monolith</vt:lpstr>
      <vt:lpstr>Migrating to microservices Implementing database migrations: microservices</vt:lpstr>
      <vt:lpstr>Migrating to microservices TODO</vt:lpstr>
      <vt:lpstr>Migrating to microservices 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134</cp:revision>
  <dcterms:created xsi:type="dcterms:W3CDTF">2022-02-27T10:42:11Z</dcterms:created>
  <dcterms:modified xsi:type="dcterms:W3CDTF">2022-04-28T15:13:22Z</dcterms:modified>
</cp:coreProperties>
</file>